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slideLayouts/slideLayout5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64" r:id="rId1"/>
    <p:sldMasterId id="2147483666" r:id="rId2"/>
    <p:sldMasterId id="2147483689" r:id="rId3"/>
  </p:sldMasterIdLst>
  <p:notesMasterIdLst>
    <p:notesMasterId r:id="rId12"/>
  </p:notesMasterIdLst>
  <p:handoutMasterIdLst>
    <p:handoutMasterId r:id="rId13"/>
  </p:handoutMasterIdLst>
  <p:sldIdLst>
    <p:sldId id="397" r:id="rId4"/>
    <p:sldId id="408" r:id="rId5"/>
    <p:sldId id="409" r:id="rId6"/>
    <p:sldId id="410" r:id="rId7"/>
    <p:sldId id="407" r:id="rId8"/>
    <p:sldId id="403" r:id="rId9"/>
    <p:sldId id="411" r:id="rId10"/>
    <p:sldId id="400" r:id="rId11"/>
  </p:sldIdLst>
  <p:sldSz cx="12190413" cy="6859588"/>
  <p:notesSz cx="6858000" cy="9144000"/>
  <p:embeddedFontLst>
    <p:embeddedFont>
      <p:font typeface="Inter-Regular" panose="020B0604020202020204" charset="0"/>
      <p:regular r:id="rId14"/>
      <p:bold r:id="rId1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2" pos="3840" userDrawn="1">
          <p15:clr>
            <a:srgbClr val="A4A3A4"/>
          </p15:clr>
        </p15:guide>
        <p15:guide id="3" orient="horz" pos="2305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BE9F1DF-2F4F-1DA0-36CB-3702EF76FB23}" name="Nikoloz Sumbadze" initials="NS" userId="661187c6ca1fbd58" providerId="Windows Liv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EAEE"/>
    <a:srgbClr val="E2F4F6"/>
    <a:srgbClr val="44B5C2"/>
    <a:srgbClr val="088F9E"/>
    <a:srgbClr val="C5E7ED"/>
    <a:srgbClr val="009DD9"/>
    <a:srgbClr val="0F6FC6"/>
    <a:srgbClr val="ED7D31"/>
    <a:srgbClr val="9DD1EB"/>
    <a:srgbClr val="6F797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65D67FA-FD7A-4C20-9160-7836436D82BE}" v="1" dt="2026-09-20T09:30:31.850"/>
  </p1510:revLst>
</p1510:revInfo>
</file>

<file path=ppt/tableStyles.xml><?xml version="1.0" encoding="utf-8"?>
<a:tblStyleLst xmlns:a="http://schemas.openxmlformats.org/drawingml/2006/main" def="{E4B8CE54-D7E4-4D6C-B30F-6A91B47CCFBE}">
  <a:tblStyle styleId="{E4B8CE54-D7E4-4D6C-B30F-6A91B47CCFBE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E1A51BF6-B60F-430B-B708-1F52C015F517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5132" autoAdjust="0"/>
  </p:normalViewPr>
  <p:slideViewPr>
    <p:cSldViewPr snapToGrid="0" showGuides="1">
      <p:cViewPr varScale="1">
        <p:scale>
          <a:sx n="81" d="100"/>
          <a:sy n="81" d="100"/>
        </p:scale>
        <p:origin x="72" y="152"/>
      </p:cViewPr>
      <p:guideLst>
        <p:guide pos="3840"/>
        <p:guide orient="horz" pos="2305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howGuides="1">
      <p:cViewPr varScale="1">
        <p:scale>
          <a:sx n="85" d="100"/>
          <a:sy n="85" d="100"/>
        </p:scale>
        <p:origin x="3804" y="9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handoutMaster" Target="handoutMasters/handoutMaster1.xml"/><Relationship Id="rId18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21" Type="http://schemas.microsoft.com/office/2015/10/relationships/revisionInfo" Target="revisionInfo.xml"/><Relationship Id="rId7" Type="http://schemas.openxmlformats.org/officeDocument/2006/relationships/slide" Target="slides/slide4.xml"/><Relationship Id="rId12" Type="http://schemas.openxmlformats.org/officeDocument/2006/relationships/notesMaster" Target="notesMasters/notesMaster1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font" Target="fonts/font2.fntdata"/><Relationship Id="rId10" Type="http://schemas.openxmlformats.org/officeDocument/2006/relationships/slide" Target="slides/slide7.xml"/><Relationship Id="rId19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font" Target="fonts/font1.fntdata"/><Relationship Id="rId22" Type="http://schemas.microsoft.com/office/2018/10/relationships/authors" Target="author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ennifer Chen" userId="8bee7670-9d25-431c-85fe-1c33f075a51c" providerId="ADAL" clId="{F2A19001-B356-4CED-BB05-71F87ED1AFD5}"/>
    <pc:docChg chg="undo custSel addSld delSld modSld sldOrd">
      <pc:chgData name="Jennifer Chen" userId="8bee7670-9d25-431c-85fe-1c33f075a51c" providerId="ADAL" clId="{F2A19001-B356-4CED-BB05-71F87ED1AFD5}" dt="2026-09-20T09:35:52.045" v="5122" actId="20577"/>
      <pc:docMkLst>
        <pc:docMk/>
      </pc:docMkLst>
      <pc:sldChg chg="addSp delSp modSp mod modNotesTx">
        <pc:chgData name="Jennifer Chen" userId="8bee7670-9d25-431c-85fe-1c33f075a51c" providerId="ADAL" clId="{F2A19001-B356-4CED-BB05-71F87ED1AFD5}" dt="2026-09-17T23:41:57.959" v="5102" actId="5793"/>
        <pc:sldMkLst>
          <pc:docMk/>
          <pc:sldMk cId="2789422898" sldId="397"/>
        </pc:sldMkLst>
        <pc:spChg chg="mod">
          <ac:chgData name="Jennifer Chen" userId="8bee7670-9d25-431c-85fe-1c33f075a51c" providerId="ADAL" clId="{F2A19001-B356-4CED-BB05-71F87ED1AFD5}" dt="2026-09-16T19:32:52.480" v="4193" actId="20577"/>
          <ac:spMkLst>
            <pc:docMk/>
            <pc:sldMk cId="2789422898" sldId="397"/>
            <ac:spMk id="8" creationId="{00000000-0000-0000-0000-000000000000}"/>
          </ac:spMkLst>
        </pc:spChg>
      </pc:sldChg>
      <pc:sldChg chg="modSp mod">
        <pc:chgData name="Jennifer Chen" userId="8bee7670-9d25-431c-85fe-1c33f075a51c" providerId="ADAL" clId="{F2A19001-B356-4CED-BB05-71F87ED1AFD5}" dt="2026-09-17T23:39:49.413" v="5068" actId="20577"/>
        <pc:sldMkLst>
          <pc:docMk/>
          <pc:sldMk cId="819531720" sldId="400"/>
        </pc:sldMkLst>
        <pc:spChg chg="mod">
          <ac:chgData name="Jennifer Chen" userId="8bee7670-9d25-431c-85fe-1c33f075a51c" providerId="ADAL" clId="{F2A19001-B356-4CED-BB05-71F87ED1AFD5}" dt="2026-09-17T23:39:49.413" v="5068" actId="20577"/>
          <ac:spMkLst>
            <pc:docMk/>
            <pc:sldMk cId="819531720" sldId="400"/>
            <ac:spMk id="12" creationId="{00000000-0000-0000-0000-000000000000}"/>
          </ac:spMkLst>
        </pc:spChg>
        <pc:spChg chg="mod">
          <ac:chgData name="Jennifer Chen" userId="8bee7670-9d25-431c-85fe-1c33f075a51c" providerId="ADAL" clId="{F2A19001-B356-4CED-BB05-71F87ED1AFD5}" dt="2026-09-13T21:50:43.652" v="380"/>
          <ac:spMkLst>
            <pc:docMk/>
            <pc:sldMk cId="819531720" sldId="400"/>
            <ac:spMk id="13" creationId="{00000000-0000-0000-0000-000000000000}"/>
          </ac:spMkLst>
        </pc:spChg>
      </pc:sldChg>
      <pc:sldChg chg="delSp modSp mod">
        <pc:chgData name="Jennifer Chen" userId="8bee7670-9d25-431c-85fe-1c33f075a51c" providerId="ADAL" clId="{F2A19001-B356-4CED-BB05-71F87ED1AFD5}" dt="2026-09-17T20:53:08.340" v="4864" actId="20577"/>
        <pc:sldMkLst>
          <pc:docMk/>
          <pc:sldMk cId="775833651" sldId="403"/>
        </pc:sldMkLst>
        <pc:spChg chg="mod">
          <ac:chgData name="Jennifer Chen" userId="8bee7670-9d25-431c-85fe-1c33f075a51c" providerId="ADAL" clId="{F2A19001-B356-4CED-BB05-71F87ED1AFD5}" dt="2026-09-13T22:25:10.884" v="772" actId="1035"/>
          <ac:spMkLst>
            <pc:docMk/>
            <pc:sldMk cId="775833651" sldId="403"/>
            <ac:spMk id="24" creationId="{00000000-0000-0000-0000-000000000000}"/>
          </ac:spMkLst>
        </pc:spChg>
        <pc:spChg chg="mod">
          <ac:chgData name="Jennifer Chen" userId="8bee7670-9d25-431c-85fe-1c33f075a51c" providerId="ADAL" clId="{F2A19001-B356-4CED-BB05-71F87ED1AFD5}" dt="2026-09-17T20:53:08.340" v="4864" actId="20577"/>
          <ac:spMkLst>
            <pc:docMk/>
            <pc:sldMk cId="775833651" sldId="403"/>
            <ac:spMk id="25" creationId="{00000000-0000-0000-0000-000000000000}"/>
          </ac:spMkLst>
        </pc:spChg>
      </pc:sldChg>
      <pc:sldChg chg="delSp modSp new mod ord modNotesTx">
        <pc:chgData name="Jennifer Chen" userId="8bee7670-9d25-431c-85fe-1c33f075a51c" providerId="ADAL" clId="{F2A19001-B356-4CED-BB05-71F87ED1AFD5}" dt="2026-09-20T09:31:34.614" v="5112" actId="113"/>
        <pc:sldMkLst>
          <pc:docMk/>
          <pc:sldMk cId="3589650325" sldId="407"/>
        </pc:sldMkLst>
        <pc:spChg chg="mod">
          <ac:chgData name="Jennifer Chen" userId="8bee7670-9d25-431c-85fe-1c33f075a51c" providerId="ADAL" clId="{F2A19001-B356-4CED-BB05-71F87ED1AFD5}" dt="2026-09-17T13:58:48.285" v="4705" actId="113"/>
          <ac:spMkLst>
            <pc:docMk/>
            <pc:sldMk cId="3589650325" sldId="407"/>
            <ac:spMk id="2" creationId="{329B8277-8DF6-5D2A-C37F-94AAC5F39D06}"/>
          </ac:spMkLst>
        </pc:spChg>
        <pc:spChg chg="mod">
          <ac:chgData name="Jennifer Chen" userId="8bee7670-9d25-431c-85fe-1c33f075a51c" providerId="ADAL" clId="{F2A19001-B356-4CED-BB05-71F87ED1AFD5}" dt="2026-09-20T09:31:34.614" v="5112" actId="113"/>
          <ac:spMkLst>
            <pc:docMk/>
            <pc:sldMk cId="3589650325" sldId="407"/>
            <ac:spMk id="3" creationId="{236B0FD3-39F9-0474-7202-9064A3395782}"/>
          </ac:spMkLst>
        </pc:spChg>
        <pc:spChg chg="mod">
          <ac:chgData name="Jennifer Chen" userId="8bee7670-9d25-431c-85fe-1c33f075a51c" providerId="ADAL" clId="{F2A19001-B356-4CED-BB05-71F87ED1AFD5}" dt="2026-09-17T13:58:18.294" v="4701" actId="207"/>
          <ac:spMkLst>
            <pc:docMk/>
            <pc:sldMk cId="3589650325" sldId="407"/>
            <ac:spMk id="4" creationId="{F872DFCC-2EF1-33D6-B5D0-427D3DDD474E}"/>
          </ac:spMkLst>
        </pc:spChg>
      </pc:sldChg>
      <pc:sldChg chg="delSp modSp add mod ord modNotesTx">
        <pc:chgData name="Jennifer Chen" userId="8bee7670-9d25-431c-85fe-1c33f075a51c" providerId="ADAL" clId="{F2A19001-B356-4CED-BB05-71F87ED1AFD5}" dt="2026-09-17T23:41:53.330" v="5101" actId="5793"/>
        <pc:sldMkLst>
          <pc:docMk/>
          <pc:sldMk cId="927827840" sldId="408"/>
        </pc:sldMkLst>
        <pc:spChg chg="mod">
          <ac:chgData name="Jennifer Chen" userId="8bee7670-9d25-431c-85fe-1c33f075a51c" providerId="ADAL" clId="{F2A19001-B356-4CED-BB05-71F87ED1AFD5}" dt="2026-09-14T10:56:06.197" v="1428" actId="1037"/>
          <ac:spMkLst>
            <pc:docMk/>
            <pc:sldMk cId="927827840" sldId="408"/>
            <ac:spMk id="24" creationId="{BBF5D09E-F8A8-E67A-4288-7999C016EC97}"/>
          </ac:spMkLst>
        </pc:spChg>
        <pc:spChg chg="mod">
          <ac:chgData name="Jennifer Chen" userId="8bee7670-9d25-431c-85fe-1c33f075a51c" providerId="ADAL" clId="{F2A19001-B356-4CED-BB05-71F87ED1AFD5}" dt="2026-09-14T13:22:04.544" v="3456" actId="20577"/>
          <ac:spMkLst>
            <pc:docMk/>
            <pc:sldMk cId="927827840" sldId="408"/>
            <ac:spMk id="25" creationId="{FF3D1972-5FD3-E546-1C64-6543626A2728}"/>
          </ac:spMkLst>
        </pc:spChg>
      </pc:sldChg>
      <pc:sldChg chg="modSp add mod modNotesTx">
        <pc:chgData name="Jennifer Chen" userId="8bee7670-9d25-431c-85fe-1c33f075a51c" providerId="ADAL" clId="{F2A19001-B356-4CED-BB05-71F87ED1AFD5}" dt="2026-09-20T09:30:33.325" v="5110" actId="20577"/>
        <pc:sldMkLst>
          <pc:docMk/>
          <pc:sldMk cId="1712931916" sldId="409"/>
        </pc:sldMkLst>
        <pc:spChg chg="mod">
          <ac:chgData name="Jennifer Chen" userId="8bee7670-9d25-431c-85fe-1c33f075a51c" providerId="ADAL" clId="{F2A19001-B356-4CED-BB05-71F87ED1AFD5}" dt="2026-09-13T22:03:50.278" v="523" actId="20577"/>
          <ac:spMkLst>
            <pc:docMk/>
            <pc:sldMk cId="1712931916" sldId="409"/>
            <ac:spMk id="24" creationId="{BA54A146-67CD-EB0D-4321-F3AD6A2A8C2B}"/>
          </ac:spMkLst>
        </pc:spChg>
        <pc:spChg chg="mod">
          <ac:chgData name="Jennifer Chen" userId="8bee7670-9d25-431c-85fe-1c33f075a51c" providerId="ADAL" clId="{F2A19001-B356-4CED-BB05-71F87ED1AFD5}" dt="2026-09-20T09:30:33.325" v="5110" actId="20577"/>
          <ac:spMkLst>
            <pc:docMk/>
            <pc:sldMk cId="1712931916" sldId="409"/>
            <ac:spMk id="25" creationId="{4C52E0B0-5E57-0AA5-BA9C-45F5B7A703E3}"/>
          </ac:spMkLst>
        </pc:spChg>
      </pc:sldChg>
      <pc:sldChg chg="addSp delSp modSp add mod">
        <pc:chgData name="Jennifer Chen" userId="8bee7670-9d25-431c-85fe-1c33f075a51c" providerId="ADAL" clId="{F2A19001-B356-4CED-BB05-71F87ED1AFD5}" dt="2026-09-17T11:15:36.850" v="4505"/>
        <pc:sldMkLst>
          <pc:docMk/>
          <pc:sldMk cId="1689637157" sldId="410"/>
        </pc:sldMkLst>
        <pc:spChg chg="mod">
          <ac:chgData name="Jennifer Chen" userId="8bee7670-9d25-431c-85fe-1c33f075a51c" providerId="ADAL" clId="{F2A19001-B356-4CED-BB05-71F87ED1AFD5}" dt="2026-09-14T10:45:19.229" v="962" actId="1037"/>
          <ac:spMkLst>
            <pc:docMk/>
            <pc:sldMk cId="1689637157" sldId="410"/>
            <ac:spMk id="24" creationId="{A0D613B4-4BE5-C384-63AF-55CC7FE315DB}"/>
          </ac:spMkLst>
        </pc:spChg>
        <pc:spChg chg="mod">
          <ac:chgData name="Jennifer Chen" userId="8bee7670-9d25-431c-85fe-1c33f075a51c" providerId="ADAL" clId="{F2A19001-B356-4CED-BB05-71F87ED1AFD5}" dt="2026-09-17T11:15:36.850" v="4505"/>
          <ac:spMkLst>
            <pc:docMk/>
            <pc:sldMk cId="1689637157" sldId="410"/>
            <ac:spMk id="25" creationId="{242EEA59-FDE9-B0A7-7B88-15F67229F752}"/>
          </ac:spMkLst>
        </pc:spChg>
        <pc:picChg chg="add mod ord modCrop">
          <ac:chgData name="Jennifer Chen" userId="8bee7670-9d25-431c-85fe-1c33f075a51c" providerId="ADAL" clId="{F2A19001-B356-4CED-BB05-71F87ED1AFD5}" dt="2026-09-14T10:44:02.427" v="929" actId="14100"/>
          <ac:picMkLst>
            <pc:docMk/>
            <pc:sldMk cId="1689637157" sldId="410"/>
            <ac:picMk id="4" creationId="{14823A42-C8C9-BF91-38FF-E0732CF86261}"/>
          </ac:picMkLst>
        </pc:picChg>
      </pc:sldChg>
      <pc:sldChg chg="modSp add mod">
        <pc:chgData name="Jennifer Chen" userId="8bee7670-9d25-431c-85fe-1c33f075a51c" providerId="ADAL" clId="{F2A19001-B356-4CED-BB05-71F87ED1AFD5}" dt="2026-09-20T09:35:52.045" v="5122" actId="20577"/>
        <pc:sldMkLst>
          <pc:docMk/>
          <pc:sldMk cId="3158883597" sldId="411"/>
        </pc:sldMkLst>
        <pc:spChg chg="mod">
          <ac:chgData name="Jennifer Chen" userId="8bee7670-9d25-431c-85fe-1c33f075a51c" providerId="ADAL" clId="{F2A19001-B356-4CED-BB05-71F87ED1AFD5}" dt="2026-09-17T23:09:22.962" v="4966" actId="20577"/>
          <ac:spMkLst>
            <pc:docMk/>
            <pc:sldMk cId="3158883597" sldId="411"/>
            <ac:spMk id="24" creationId="{304F6226-91A0-0995-BBDB-E6F17937E344}"/>
          </ac:spMkLst>
        </pc:spChg>
        <pc:spChg chg="mod">
          <ac:chgData name="Jennifer Chen" userId="8bee7670-9d25-431c-85fe-1c33f075a51c" providerId="ADAL" clId="{F2A19001-B356-4CED-BB05-71F87ED1AFD5}" dt="2026-09-20T09:35:52.045" v="5122" actId="20577"/>
          <ac:spMkLst>
            <pc:docMk/>
            <pc:sldMk cId="3158883597" sldId="411"/>
            <ac:spMk id="25" creationId="{352A7F29-F009-27A3-8558-9E05F8AADA21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2154E8-5A02-4372-87F9-86AF7C66C3C8}" type="datetimeFigureOut">
              <a:rPr lang="en-US" smtClean="0">
                <a:latin typeface="Calibri" panose="020F0502020204030204" pitchFamily="34" charset="0"/>
                <a:cs typeface="Calibri" panose="020F0502020204030204" pitchFamily="34" charset="0"/>
              </a:rPr>
              <a:t>9/20/2026</a:t>
            </a:fld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7B55A32-4A90-42AD-A14E-E535DDA95BC0}" type="slidenum">
              <a:rPr lang="en-US" smtClean="0">
                <a:latin typeface="Calibri" panose="020F0502020204030204" pitchFamily="34" charset="0"/>
                <a:cs typeface="Calibri" panose="020F0502020204030204" pitchFamily="34" charset="0"/>
              </a:rPr>
              <a:t>‹#›</a:t>
            </a:fld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396531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157955487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39700" indent="0">
              <a:buNone/>
            </a:pPr>
            <a:endParaRPr lang="en-US" sz="800" b="0" i="0" u="none" strike="noStrike" cap="none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1242922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39700" indent="0">
              <a:buNone/>
            </a:pPr>
            <a:endParaRPr lang="en-US" sz="1100" b="0" i="0" u="none" strike="noStrike" cap="none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80311224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3970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403487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3970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84049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WF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8;p1"/>
          <p:cNvSpPr txBox="1">
            <a:spLocks noGrp="1"/>
          </p:cNvSpPr>
          <p:nvPr>
            <p:ph type="sldNum" idx="4"/>
          </p:nvPr>
        </p:nvSpPr>
        <p:spPr>
          <a:xfrm>
            <a:off x="11102801" y="6131354"/>
            <a:ext cx="731505" cy="5249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r" rtl="0">
              <a:buNone/>
              <a:defRPr sz="1733">
                <a:solidFill>
                  <a:srgbClr val="088F9E"/>
                </a:solidFill>
                <a:latin typeface="Calibri" panose="020F0502020204030204" pitchFamily="34" charset="0"/>
                <a:ea typeface="Inter-Regular"/>
                <a:cs typeface="Calibri" panose="020F0502020204030204" pitchFamily="34" charset="0"/>
                <a:sym typeface="Inter-Regular"/>
              </a:defRPr>
            </a:lvl1pPr>
            <a:lvl2pPr lvl="1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2pPr>
            <a:lvl3pPr lvl="2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3pPr>
            <a:lvl4pPr lvl="3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4pPr>
            <a:lvl5pPr lvl="4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5pPr>
            <a:lvl6pPr lvl="5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6pPr>
            <a:lvl7pPr lvl="6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7pPr>
            <a:lvl8pPr lvl="7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8pPr>
            <a:lvl9pPr lvl="8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 dirty="0"/>
          </a:p>
        </p:txBody>
      </p:sp>
    </p:spTree>
    <p:extLst>
      <p:ext uri="{BB962C8B-B14F-4D97-AF65-F5344CB8AC3E}">
        <p14:creationId xmlns:p14="http://schemas.microsoft.com/office/powerpoint/2010/main" val="10296806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58800" y="318030"/>
            <a:ext cx="9142413" cy="486304"/>
          </a:xfrm>
          <a:prstGeom prst="rect">
            <a:avLst/>
          </a:prstGeom>
        </p:spPr>
        <p:txBody>
          <a:bodyPr anchor="b"/>
          <a:lstStyle>
            <a:lvl1pPr algn="l">
              <a:defRPr sz="3200" b="1">
                <a:solidFill>
                  <a:srgbClr val="088F9E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24000" y="1735667"/>
            <a:ext cx="9142413" cy="3523721"/>
          </a:xfrm>
          <a:prstGeom prst="rect">
            <a:avLst/>
          </a:prstGeom>
        </p:spPr>
        <p:txBody>
          <a:bodyPr/>
          <a:lstStyle>
            <a:lvl1pPr marL="342900" indent="-342900" algn="l">
              <a:buClr>
                <a:srgbClr val="44B5C2"/>
              </a:buClr>
              <a:buFont typeface="Arial" panose="020B0604020202020204" pitchFamily="34" charset="0"/>
              <a:buChar char="•"/>
              <a:defRPr sz="2400">
                <a:solidFill>
                  <a:schemeClr val="bg2">
                    <a:lumMod val="25000"/>
                  </a:schemeClr>
                </a:solidFill>
                <a:latin typeface="+mn-lt"/>
              </a:defRPr>
            </a:lvl1pPr>
            <a:lvl2pPr marL="800100" indent="-342900" algn="l">
              <a:buClr>
                <a:srgbClr val="44B5C2"/>
              </a:buClr>
              <a:buFont typeface="Arial" panose="020B0604020202020204" pitchFamily="34" charset="0"/>
              <a:buChar char="•"/>
              <a:defRPr sz="2000">
                <a:solidFill>
                  <a:schemeClr val="bg2">
                    <a:lumMod val="25000"/>
                  </a:schemeClr>
                </a:solidFill>
                <a:latin typeface="+mn-lt"/>
              </a:defRPr>
            </a:lvl2pPr>
            <a:lvl3pPr marL="1200150" indent="-285750" algn="l">
              <a:buClr>
                <a:srgbClr val="44B5C2"/>
              </a:buClr>
              <a:buFont typeface="Arial" panose="020B0604020202020204" pitchFamily="34" charset="0"/>
              <a:buChar char="•"/>
              <a:defRPr sz="1800">
                <a:solidFill>
                  <a:schemeClr val="bg2">
                    <a:lumMod val="25000"/>
                  </a:schemeClr>
                </a:solidFill>
                <a:latin typeface="+mn-lt"/>
              </a:defRPr>
            </a:lvl3pPr>
            <a:lvl4pPr marL="1657350" indent="-285750" algn="l">
              <a:buClr>
                <a:srgbClr val="44B5C2"/>
              </a:buClr>
              <a:buFont typeface="Arial" panose="020B0604020202020204" pitchFamily="34" charset="0"/>
              <a:buChar char="•"/>
              <a:defRPr sz="1600">
                <a:solidFill>
                  <a:schemeClr val="bg2">
                    <a:lumMod val="25000"/>
                  </a:schemeClr>
                </a:solidFill>
                <a:latin typeface="+mn-lt"/>
              </a:defRPr>
            </a:lvl4pPr>
            <a:lvl5pPr marL="2114550" indent="-285750" algn="l">
              <a:buClr>
                <a:srgbClr val="44B5C2"/>
              </a:buClr>
              <a:buFont typeface="Arial" panose="020B0604020202020204" pitchFamily="34" charset="0"/>
              <a:buChar char="•"/>
              <a:defRPr sz="1600">
                <a:solidFill>
                  <a:schemeClr val="bg2">
                    <a:lumMod val="25000"/>
                  </a:schemeClr>
                </a:solidFill>
                <a:latin typeface="+mn-lt"/>
              </a:defRPr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ext Placeholder 2"/>
          <p:cNvSpPr>
            <a:spLocks noGrp="1"/>
          </p:cNvSpPr>
          <p:nvPr>
            <p:ph type="body" idx="13"/>
          </p:nvPr>
        </p:nvSpPr>
        <p:spPr>
          <a:xfrm>
            <a:off x="1524000" y="1049867"/>
            <a:ext cx="9142413" cy="68580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800" b="1">
                <a:solidFill>
                  <a:srgbClr val="44B5C2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6" name="Google Shape;8;p1"/>
          <p:cNvSpPr txBox="1">
            <a:spLocks/>
          </p:cNvSpPr>
          <p:nvPr userDrawn="1"/>
        </p:nvSpPr>
        <p:spPr>
          <a:xfrm>
            <a:off x="11102801" y="6131354"/>
            <a:ext cx="731505" cy="5249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rgbClr val="088F9E"/>
                </a:solidFill>
                <a:latin typeface="Calibri" panose="020F0502020204030204" pitchFamily="34" charset="0"/>
                <a:ea typeface="Inter-Regular"/>
                <a:cs typeface="Calibri" panose="020F0502020204030204" pitchFamily="34" charset="0"/>
                <a:sym typeface="Inter-Regular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 dirty="0"/>
          </a:p>
        </p:txBody>
      </p:sp>
    </p:spTree>
    <p:extLst>
      <p:ext uri="{BB962C8B-B14F-4D97-AF65-F5344CB8AC3E}">
        <p14:creationId xmlns:p14="http://schemas.microsoft.com/office/powerpoint/2010/main" val="23790866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6"/>
            <a:ext cx="5180013" cy="3999441"/>
          </a:xfrm>
          <a:prstGeom prst="rect">
            <a:avLst/>
          </a:prstGeom>
        </p:spPr>
        <p:txBody>
          <a:bodyPr/>
          <a:lstStyle>
            <a:lvl1pPr>
              <a:buClr>
                <a:srgbClr val="44B5C2"/>
              </a:buClr>
              <a:defRPr>
                <a:solidFill>
                  <a:schemeClr val="bg2">
                    <a:lumMod val="25000"/>
                  </a:schemeClr>
                </a:solidFill>
                <a:latin typeface="+mn-lt"/>
              </a:defRPr>
            </a:lvl1pPr>
            <a:lvl2pPr>
              <a:buClr>
                <a:srgbClr val="44B5C2"/>
              </a:buClr>
              <a:defRPr>
                <a:solidFill>
                  <a:schemeClr val="bg2">
                    <a:lumMod val="25000"/>
                  </a:schemeClr>
                </a:solidFill>
                <a:latin typeface="+mn-lt"/>
              </a:defRPr>
            </a:lvl2pPr>
            <a:lvl3pPr>
              <a:buClr>
                <a:srgbClr val="44B5C2"/>
              </a:buClr>
              <a:defRPr>
                <a:solidFill>
                  <a:schemeClr val="bg2">
                    <a:lumMod val="25000"/>
                  </a:schemeClr>
                </a:solidFill>
                <a:latin typeface="+mn-lt"/>
              </a:defRPr>
            </a:lvl3pPr>
            <a:lvl4pPr>
              <a:buClr>
                <a:srgbClr val="44B5C2"/>
              </a:buClr>
              <a:defRPr>
                <a:solidFill>
                  <a:schemeClr val="bg2">
                    <a:lumMod val="25000"/>
                  </a:schemeClr>
                </a:solidFill>
                <a:latin typeface="+mn-lt"/>
              </a:defRPr>
            </a:lvl4pPr>
            <a:lvl5pPr>
              <a:buClr>
                <a:srgbClr val="44B5C2"/>
              </a:buClr>
              <a:defRPr>
                <a:solidFill>
                  <a:schemeClr val="bg2">
                    <a:lumMod val="25000"/>
                  </a:schemeClr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0613" y="1825626"/>
            <a:ext cx="5181600" cy="3999441"/>
          </a:xfrm>
          <a:prstGeom prst="rect">
            <a:avLst/>
          </a:prstGeom>
        </p:spPr>
        <p:txBody>
          <a:bodyPr/>
          <a:lstStyle>
            <a:lvl1pPr>
              <a:buClr>
                <a:srgbClr val="44B5C2"/>
              </a:buClr>
              <a:defRPr>
                <a:solidFill>
                  <a:schemeClr val="bg2">
                    <a:lumMod val="25000"/>
                  </a:schemeClr>
                </a:solidFill>
                <a:latin typeface="+mn-lt"/>
              </a:defRPr>
            </a:lvl1pPr>
            <a:lvl2pPr>
              <a:buClr>
                <a:srgbClr val="44B5C2"/>
              </a:buClr>
              <a:defRPr>
                <a:solidFill>
                  <a:schemeClr val="bg2">
                    <a:lumMod val="25000"/>
                  </a:schemeClr>
                </a:solidFill>
                <a:latin typeface="+mn-lt"/>
              </a:defRPr>
            </a:lvl2pPr>
            <a:lvl3pPr>
              <a:buClr>
                <a:srgbClr val="44B5C2"/>
              </a:buClr>
              <a:defRPr>
                <a:solidFill>
                  <a:schemeClr val="bg2">
                    <a:lumMod val="25000"/>
                  </a:schemeClr>
                </a:solidFill>
                <a:latin typeface="+mn-lt"/>
              </a:defRPr>
            </a:lvl3pPr>
            <a:lvl4pPr>
              <a:buClr>
                <a:srgbClr val="44B5C2"/>
              </a:buClr>
              <a:defRPr>
                <a:solidFill>
                  <a:schemeClr val="bg2">
                    <a:lumMod val="25000"/>
                  </a:schemeClr>
                </a:solidFill>
                <a:latin typeface="+mn-lt"/>
              </a:defRPr>
            </a:lvl4pPr>
            <a:lvl5pPr>
              <a:buClr>
                <a:srgbClr val="44B5C2"/>
              </a:buClr>
              <a:defRPr>
                <a:solidFill>
                  <a:schemeClr val="bg2">
                    <a:lumMod val="25000"/>
                  </a:schemeClr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itle 1"/>
          <p:cNvSpPr>
            <a:spLocks noGrp="1"/>
          </p:cNvSpPr>
          <p:nvPr>
            <p:ph type="ctrTitle"/>
          </p:nvPr>
        </p:nvSpPr>
        <p:spPr>
          <a:xfrm>
            <a:off x="558800" y="318030"/>
            <a:ext cx="9142413" cy="486304"/>
          </a:xfrm>
          <a:prstGeom prst="rect">
            <a:avLst/>
          </a:prstGeom>
        </p:spPr>
        <p:txBody>
          <a:bodyPr anchor="b"/>
          <a:lstStyle>
            <a:lvl1pPr algn="l">
              <a:defRPr sz="3200" b="1">
                <a:solidFill>
                  <a:srgbClr val="088F9E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2"/>
          <p:cNvSpPr>
            <a:spLocks noGrp="1"/>
          </p:cNvSpPr>
          <p:nvPr>
            <p:ph type="body" idx="13"/>
          </p:nvPr>
        </p:nvSpPr>
        <p:spPr>
          <a:xfrm>
            <a:off x="838200" y="1049867"/>
            <a:ext cx="9828213" cy="68580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800" b="1">
                <a:solidFill>
                  <a:srgbClr val="44B5C2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7" name="Google Shape;8;p1"/>
          <p:cNvSpPr txBox="1">
            <a:spLocks/>
          </p:cNvSpPr>
          <p:nvPr userDrawn="1"/>
        </p:nvSpPr>
        <p:spPr>
          <a:xfrm>
            <a:off x="11102801" y="6131354"/>
            <a:ext cx="731505" cy="5249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rgbClr val="088F9E"/>
                </a:solidFill>
                <a:latin typeface="Calibri" panose="020F0502020204030204" pitchFamily="34" charset="0"/>
                <a:ea typeface="Inter-Regular"/>
                <a:cs typeface="Calibri" panose="020F0502020204030204" pitchFamily="34" charset="0"/>
                <a:sym typeface="Inter-Regular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 dirty="0"/>
          </a:p>
        </p:txBody>
      </p:sp>
    </p:spTree>
    <p:extLst>
      <p:ext uri="{BB962C8B-B14F-4D97-AF65-F5344CB8AC3E}">
        <p14:creationId xmlns:p14="http://schemas.microsoft.com/office/powerpoint/2010/main" val="35880662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1266825"/>
            <a:ext cx="6170612" cy="45958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201334"/>
            <a:ext cx="3932237" cy="366924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bg2">
                    <a:lumMod val="25000"/>
                  </a:schemeClr>
                </a:solidFill>
                <a:latin typeface="+mn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8" name="Title 1"/>
          <p:cNvSpPr>
            <a:spLocks noGrp="1"/>
          </p:cNvSpPr>
          <p:nvPr>
            <p:ph type="ctrTitle"/>
          </p:nvPr>
        </p:nvSpPr>
        <p:spPr>
          <a:xfrm>
            <a:off x="558800" y="318030"/>
            <a:ext cx="9142413" cy="486304"/>
          </a:xfrm>
          <a:prstGeom prst="rect">
            <a:avLst/>
          </a:prstGeom>
        </p:spPr>
        <p:txBody>
          <a:bodyPr anchor="b"/>
          <a:lstStyle>
            <a:lvl1pPr algn="l">
              <a:defRPr sz="3200" b="1">
                <a:solidFill>
                  <a:srgbClr val="088F9E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Text Placeholder 2"/>
          <p:cNvSpPr>
            <a:spLocks noGrp="1"/>
          </p:cNvSpPr>
          <p:nvPr>
            <p:ph type="body" idx="13"/>
          </p:nvPr>
        </p:nvSpPr>
        <p:spPr>
          <a:xfrm>
            <a:off x="839788" y="1266825"/>
            <a:ext cx="3932237" cy="68580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800" b="1">
                <a:solidFill>
                  <a:srgbClr val="44B5C2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0" name="Google Shape;8;p1"/>
          <p:cNvSpPr txBox="1">
            <a:spLocks/>
          </p:cNvSpPr>
          <p:nvPr userDrawn="1"/>
        </p:nvSpPr>
        <p:spPr>
          <a:xfrm>
            <a:off x="11102801" y="6131354"/>
            <a:ext cx="731505" cy="5249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rgbClr val="088F9E"/>
                </a:solidFill>
                <a:latin typeface="Calibri" panose="020F0502020204030204" pitchFamily="34" charset="0"/>
                <a:ea typeface="Inter-Regular"/>
                <a:cs typeface="Calibri" panose="020F0502020204030204" pitchFamily="34" charset="0"/>
                <a:sym typeface="Inter-Regular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 dirty="0"/>
          </a:p>
        </p:txBody>
      </p:sp>
    </p:spTree>
    <p:extLst>
      <p:ext uri="{BB962C8B-B14F-4D97-AF65-F5344CB8AC3E}">
        <p14:creationId xmlns:p14="http://schemas.microsoft.com/office/powerpoint/2010/main" val="6671671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95550" y="2886075"/>
            <a:ext cx="7191375" cy="1504950"/>
          </a:xfrm>
          <a:prstGeom prst="rect">
            <a:avLst/>
          </a:prstGeom>
        </p:spPr>
        <p:txBody>
          <a:bodyPr anchor="b"/>
          <a:lstStyle>
            <a:lvl1pPr algn="ctr">
              <a:defRPr sz="4400" b="1">
                <a:solidFill>
                  <a:srgbClr val="088F9E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95550" y="4619625"/>
            <a:ext cx="7191375" cy="63976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600" i="1">
                <a:solidFill>
                  <a:srgbClr val="44B5C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7938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chemeClr val="bg1"/>
                </a:solidFill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7938"/>
            <a:ext cx="4113213" cy="365125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chemeClr val="bg1"/>
                </a:solidFill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Google Shape;8;p1"/>
          <p:cNvSpPr txBox="1">
            <a:spLocks noGrp="1"/>
          </p:cNvSpPr>
          <p:nvPr>
            <p:ph type="sldNum" idx="4"/>
          </p:nvPr>
        </p:nvSpPr>
        <p:spPr>
          <a:xfrm>
            <a:off x="11102801" y="6131354"/>
            <a:ext cx="731505" cy="5249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r" rtl="0">
              <a:buNone/>
              <a:defRPr sz="1733">
                <a:solidFill>
                  <a:srgbClr val="088F9E"/>
                </a:solidFill>
                <a:latin typeface="Calibri" panose="020F0502020204030204" pitchFamily="34" charset="0"/>
                <a:ea typeface="Inter-Regular"/>
                <a:cs typeface="Calibri" panose="020F0502020204030204" pitchFamily="34" charset="0"/>
                <a:sym typeface="Inter-Regular"/>
              </a:defRPr>
            </a:lvl1pPr>
            <a:lvl2pPr lvl="1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2pPr>
            <a:lvl3pPr lvl="2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3pPr>
            <a:lvl4pPr lvl="3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4pPr>
            <a:lvl5pPr lvl="4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5pPr>
            <a:lvl6pPr lvl="5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6pPr>
            <a:lvl7pPr lvl="6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7pPr>
            <a:lvl8pPr lvl="7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8pPr>
            <a:lvl9pPr lvl="8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 dirty="0"/>
          </a:p>
        </p:txBody>
      </p:sp>
    </p:spTree>
    <p:extLst>
      <p:ext uri="{BB962C8B-B14F-4D97-AF65-F5344CB8AC3E}">
        <p14:creationId xmlns:p14="http://schemas.microsoft.com/office/powerpoint/2010/main" val="15614466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0411" cy="6859588"/>
          </a:xfrm>
          <a:prstGeom prst="rect">
            <a:avLst/>
          </a:prstGeom>
        </p:spPr>
      </p:pic>
      <p:sp>
        <p:nvSpPr>
          <p:cNvPr id="8" name="직사각형 3">
            <a:extLst>
              <a:ext uri="{FF2B5EF4-FFF2-40B4-BE49-F238E27FC236}">
                <a16:creationId xmlns:a16="http://schemas.microsoft.com/office/drawing/2014/main" id="{0AC05B60-4D61-2B4F-BCB8-0689A6065731}"/>
              </a:ext>
            </a:extLst>
          </p:cNvPr>
          <p:cNvSpPr/>
          <p:nvPr userDrawn="1"/>
        </p:nvSpPr>
        <p:spPr>
          <a:xfrm>
            <a:off x="1" y="0"/>
            <a:ext cx="12190412" cy="6896336"/>
          </a:xfrm>
          <a:prstGeom prst="rect">
            <a:avLst/>
          </a:prstGeom>
          <a:solidFill>
            <a:schemeClr val="bg1">
              <a:alpha val="3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x-none" altLang="en-US" dirty="0">
              <a:solidFill>
                <a:srgbClr val="009DD9"/>
              </a:solidFill>
              <a:latin typeface="Calibri" panose="020F0502020204030204" pitchFamily="34" charset="0"/>
            </a:endParaRPr>
          </a:p>
        </p:txBody>
      </p:sp>
      <p:sp>
        <p:nvSpPr>
          <p:cNvPr id="9" name="직사각형 3">
            <a:extLst>
              <a:ext uri="{FF2B5EF4-FFF2-40B4-BE49-F238E27FC236}">
                <a16:creationId xmlns:a16="http://schemas.microsoft.com/office/drawing/2014/main" id="{0AC05B60-4D61-2B4F-BCB8-0689A6065731}"/>
              </a:ext>
            </a:extLst>
          </p:cNvPr>
          <p:cNvSpPr/>
          <p:nvPr userDrawn="1"/>
        </p:nvSpPr>
        <p:spPr>
          <a:xfrm>
            <a:off x="1" y="-3850"/>
            <a:ext cx="12190412" cy="1874739"/>
          </a:xfrm>
          <a:prstGeom prst="rect">
            <a:avLst/>
          </a:prstGeom>
          <a:gradFill>
            <a:gsLst>
              <a:gs pos="0">
                <a:schemeClr val="lt1">
                  <a:alpha val="56000"/>
                </a:schemeClr>
              </a:gs>
              <a:gs pos="38000">
                <a:schemeClr val="lt1"/>
              </a:gs>
              <a:gs pos="100000">
                <a:schemeClr val="lt2">
                  <a:alpha val="0"/>
                </a:schemeClr>
              </a:gs>
            </a:gsLst>
            <a:lin ang="2700006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x-none" altLang="en-US" dirty="0">
              <a:solidFill>
                <a:srgbClr val="009DD9"/>
              </a:solidFill>
              <a:latin typeface="Calibri" panose="020F0502020204030204" pitchFamily="34" charset="0"/>
            </a:endParaRPr>
          </a:p>
        </p:txBody>
      </p:sp>
      <p:sp>
        <p:nvSpPr>
          <p:cNvPr id="10" name="Title 1"/>
          <p:cNvSpPr txBox="1">
            <a:spLocks/>
          </p:cNvSpPr>
          <p:nvPr userDrawn="1"/>
        </p:nvSpPr>
        <p:spPr>
          <a:xfrm>
            <a:off x="972939" y="3366113"/>
            <a:ext cx="7478316" cy="8609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spcFirstLastPara="1" vert="horz" wrap="square" lIns="132741" tIns="66371" rIns="132741" bIns="66371" numCol="1" rtlCol="0" anchor="t" anchorCtr="0" compatLnSpc="1">
            <a:prstTxWarp prst="textNoShape">
              <a:avLst/>
            </a:prstTxWarp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defTabSz="746568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hlink"/>
              </a:buClr>
              <a:buSzPts val="3200"/>
              <a:buFont typeface="굴림체" pitchFamily="49" charset="-127"/>
              <a:buNone/>
              <a:defRPr lang="ko-KR" altLang="en-US" sz="5399" b="0" i="0" u="none" strike="noStrike" kern="1200" cap="none" baseline="0" dirty="0">
                <a:solidFill>
                  <a:srgbClr val="386907"/>
                </a:solidFill>
                <a:effectLst/>
                <a:latin typeface="+mj-lt"/>
                <a:ea typeface="맑은 고딕" pitchFamily="50" charset="-127"/>
                <a:cs typeface="+mj-cs"/>
                <a:sym typeface="Inter-Regular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9pPr>
          </a:lstStyle>
          <a:p>
            <a:r>
              <a:rPr lang="en-US" sz="3600" b="1" dirty="0">
                <a:solidFill>
                  <a:srgbClr val="088F9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Presentation Title, Presentation Title</a:t>
            </a:r>
            <a:endParaRPr lang="en-US" sz="3200" dirty="0">
              <a:solidFill>
                <a:srgbClr val="088F9E"/>
              </a:solidFill>
              <a:latin typeface="Calibri" panose="020F0502020204030204" pitchFamily="34" charset="0"/>
            </a:endParaRPr>
          </a:p>
        </p:txBody>
      </p:sp>
      <p:sp>
        <p:nvSpPr>
          <p:cNvPr id="11" name="직사각형 3">
            <a:extLst>
              <a:ext uri="{FF2B5EF4-FFF2-40B4-BE49-F238E27FC236}">
                <a16:creationId xmlns:a16="http://schemas.microsoft.com/office/drawing/2014/main" id="{0AC05B60-4D61-2B4F-BCB8-0689A6065731}"/>
              </a:ext>
            </a:extLst>
          </p:cNvPr>
          <p:cNvSpPr/>
          <p:nvPr userDrawn="1"/>
        </p:nvSpPr>
        <p:spPr>
          <a:xfrm flipV="1">
            <a:off x="1" y="1854588"/>
            <a:ext cx="12190412" cy="45719"/>
          </a:xfrm>
          <a:prstGeom prst="rect">
            <a:avLst/>
          </a:prstGeom>
          <a:solidFill>
            <a:srgbClr val="44B5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x-none" altLang="en-US" dirty="0">
              <a:solidFill>
                <a:srgbClr val="009DD9"/>
              </a:solidFill>
              <a:latin typeface="Calibri" panose="020F0502020204030204" pitchFamily="34" charset="0"/>
            </a:endParaRPr>
          </a:p>
        </p:txBody>
      </p:sp>
      <p:grpSp>
        <p:nvGrpSpPr>
          <p:cNvPr id="12" name="Group 11"/>
          <p:cNvGrpSpPr/>
          <p:nvPr userDrawn="1"/>
        </p:nvGrpSpPr>
        <p:grpSpPr>
          <a:xfrm>
            <a:off x="925794" y="432250"/>
            <a:ext cx="10374269" cy="1210062"/>
            <a:chOff x="925794" y="432250"/>
            <a:chExt cx="10374269" cy="1210062"/>
          </a:xfrm>
        </p:grpSpPr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94450" y="432250"/>
              <a:ext cx="3805613" cy="1159416"/>
            </a:xfrm>
            <a:prstGeom prst="rect">
              <a:avLst/>
            </a:prstGeom>
          </p:spPr>
        </p:pic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5794" y="432250"/>
              <a:ext cx="4323072" cy="1210062"/>
            </a:xfrm>
            <a:prstGeom prst="rect">
              <a:avLst/>
            </a:prstGeom>
          </p:spPr>
        </p:pic>
      </p:grp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6025489"/>
            <a:ext cx="12190413" cy="876898"/>
          </a:xfrm>
          <a:prstGeom prst="rect">
            <a:avLst/>
          </a:prstGeom>
        </p:spPr>
      </p:pic>
      <p:sp>
        <p:nvSpPr>
          <p:cNvPr id="16" name="Google Shape;8;p1"/>
          <p:cNvSpPr txBox="1">
            <a:spLocks/>
          </p:cNvSpPr>
          <p:nvPr userDrawn="1"/>
        </p:nvSpPr>
        <p:spPr>
          <a:xfrm>
            <a:off x="11102801" y="6131354"/>
            <a:ext cx="731505" cy="5249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rgbClr val="088F9E"/>
                </a:solidFill>
                <a:latin typeface="Calibri" panose="020F0502020204030204" pitchFamily="34" charset="0"/>
                <a:ea typeface="Inter-Regular"/>
                <a:cs typeface="Calibri" panose="020F0502020204030204" pitchFamily="34" charset="0"/>
                <a:sym typeface="Inter-Regular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 dirty="0"/>
          </a:p>
        </p:txBody>
      </p:sp>
    </p:spTree>
    <p:extLst>
      <p:ext uri="{BB962C8B-B14F-4D97-AF65-F5344CB8AC3E}">
        <p14:creationId xmlns:p14="http://schemas.microsoft.com/office/powerpoint/2010/main" val="24922652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직사각형 3">
            <a:extLst>
              <a:ext uri="{FF2B5EF4-FFF2-40B4-BE49-F238E27FC236}">
                <a16:creationId xmlns:a16="http://schemas.microsoft.com/office/drawing/2014/main" id="{0AC05B60-4D61-2B4F-BCB8-0689A6065731}"/>
              </a:ext>
            </a:extLst>
          </p:cNvPr>
          <p:cNvSpPr/>
          <p:nvPr userDrawn="1"/>
        </p:nvSpPr>
        <p:spPr>
          <a:xfrm>
            <a:off x="1" y="1"/>
            <a:ext cx="12190412" cy="6859588"/>
          </a:xfrm>
          <a:prstGeom prst="rect">
            <a:avLst/>
          </a:prstGeom>
          <a:gradFill>
            <a:gsLst>
              <a:gs pos="0">
                <a:schemeClr val="bg1"/>
              </a:gs>
              <a:gs pos="54000">
                <a:schemeClr val="bg1"/>
              </a:gs>
              <a:gs pos="99000">
                <a:srgbClr val="E9F5F9"/>
              </a:gs>
              <a:gs pos="80000">
                <a:srgbClr val="E9F5F9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x-none" altLang="en-US" dirty="0">
              <a:solidFill>
                <a:srgbClr val="009DD9"/>
              </a:solidFill>
              <a:latin typeface="Calibri" panose="020F0502020204030204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82690"/>
            <a:ext cx="12190412" cy="876898"/>
          </a:xfrm>
          <a:prstGeom prst="rect">
            <a:avLst/>
          </a:prstGeom>
        </p:spPr>
      </p:pic>
      <p:sp>
        <p:nvSpPr>
          <p:cNvPr id="9" name="직사각형 3">
            <a:extLst>
              <a:ext uri="{FF2B5EF4-FFF2-40B4-BE49-F238E27FC236}">
                <a16:creationId xmlns:a16="http://schemas.microsoft.com/office/drawing/2014/main" id="{0AC05B60-4D61-2B4F-BCB8-0689A6065731}"/>
              </a:ext>
            </a:extLst>
          </p:cNvPr>
          <p:cNvSpPr/>
          <p:nvPr userDrawn="1"/>
        </p:nvSpPr>
        <p:spPr>
          <a:xfrm flipV="1">
            <a:off x="1" y="1003511"/>
            <a:ext cx="12190412" cy="45719"/>
          </a:xfrm>
          <a:prstGeom prst="rect">
            <a:avLst/>
          </a:prstGeom>
          <a:solidFill>
            <a:srgbClr val="CCEA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x-none" altLang="en-US" dirty="0">
              <a:solidFill>
                <a:srgbClr val="009DD9"/>
              </a:solidFill>
              <a:latin typeface="Calibri" panose="020F0502020204030204" pitchFamily="34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0712" y="249620"/>
            <a:ext cx="2931311" cy="636655"/>
          </a:xfrm>
          <a:prstGeom prst="rect">
            <a:avLst/>
          </a:prstGeom>
        </p:spPr>
      </p:pic>
      <p:sp>
        <p:nvSpPr>
          <p:cNvPr id="12" name="Google Shape;8;p1"/>
          <p:cNvSpPr txBox="1">
            <a:spLocks noGrp="1"/>
          </p:cNvSpPr>
          <p:nvPr>
            <p:ph type="sldNum" idx="4"/>
          </p:nvPr>
        </p:nvSpPr>
        <p:spPr>
          <a:xfrm>
            <a:off x="11102801" y="6131354"/>
            <a:ext cx="731505" cy="5249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r" rtl="0">
              <a:buNone/>
              <a:defRPr sz="1733">
                <a:solidFill>
                  <a:srgbClr val="088F9E"/>
                </a:solidFill>
                <a:latin typeface="Calibri" panose="020F0502020204030204" pitchFamily="34" charset="0"/>
                <a:ea typeface="Inter-Regular"/>
                <a:cs typeface="Calibri" panose="020F0502020204030204" pitchFamily="34" charset="0"/>
                <a:sym typeface="Inter-Regular"/>
              </a:defRPr>
            </a:lvl1pPr>
            <a:lvl2pPr lvl="1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2pPr>
            <a:lvl3pPr lvl="2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3pPr>
            <a:lvl4pPr lvl="3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4pPr>
            <a:lvl5pPr lvl="4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5pPr>
            <a:lvl6pPr lvl="5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6pPr>
            <a:lvl7pPr lvl="6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7pPr>
            <a:lvl8pPr lvl="7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8pPr>
            <a:lvl9pPr lvl="8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 dirty="0"/>
          </a:p>
        </p:txBody>
      </p:sp>
    </p:spTree>
    <p:extLst>
      <p:ext uri="{BB962C8B-B14F-4D97-AF65-F5344CB8AC3E}">
        <p14:creationId xmlns:p14="http://schemas.microsoft.com/office/powerpoint/2010/main" val="9717272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70" r:id="rId2"/>
    <p:sldLayoutId id="2147483675" r:id="rId3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3">
            <a:extLst>
              <a:ext uri="{FF2B5EF4-FFF2-40B4-BE49-F238E27FC236}">
                <a16:creationId xmlns:a16="http://schemas.microsoft.com/office/drawing/2014/main" id="{0AC05B60-4D61-2B4F-BCB8-0689A6065731}"/>
              </a:ext>
            </a:extLst>
          </p:cNvPr>
          <p:cNvSpPr/>
          <p:nvPr userDrawn="1"/>
        </p:nvSpPr>
        <p:spPr>
          <a:xfrm>
            <a:off x="2" y="0"/>
            <a:ext cx="12190411" cy="6857107"/>
          </a:xfrm>
          <a:prstGeom prst="rect">
            <a:avLst/>
          </a:prstGeom>
          <a:solidFill>
            <a:srgbClr val="44B5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x-none" altLang="en-US" dirty="0">
              <a:latin typeface="Calibri" panose="020F0502020204030204" pitchFamily="34" charset="0"/>
            </a:endParaRPr>
          </a:p>
        </p:txBody>
      </p:sp>
      <p:sp>
        <p:nvSpPr>
          <p:cNvPr id="8" name="Rounded Rectangle 7"/>
          <p:cNvSpPr/>
          <p:nvPr userDrawn="1"/>
        </p:nvSpPr>
        <p:spPr>
          <a:xfrm>
            <a:off x="2510091" y="760317"/>
            <a:ext cx="7170233" cy="5341434"/>
          </a:xfrm>
          <a:prstGeom prst="roundRect">
            <a:avLst>
              <a:gd name="adj" fmla="val 9026"/>
            </a:avLst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>
              <a:latin typeface="Calibri" panose="020F0502020204030204" pitchFamily="34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6096"/>
            <a:ext cx="12190413" cy="6851011"/>
          </a:xfrm>
          <a:prstGeom prst="rect">
            <a:avLst/>
          </a:prstGeom>
        </p:spPr>
      </p:pic>
      <p:sp>
        <p:nvSpPr>
          <p:cNvPr id="10" name="Oval 9"/>
          <p:cNvSpPr/>
          <p:nvPr userDrawn="1"/>
        </p:nvSpPr>
        <p:spPr>
          <a:xfrm>
            <a:off x="5399460" y="1317670"/>
            <a:ext cx="1291478" cy="127680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alibri" panose="020F0502020204030204" pitchFamily="34" charset="0"/>
            </a:endParaRPr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8621" y="1466208"/>
            <a:ext cx="4914758" cy="1067442"/>
          </a:xfrm>
          <a:prstGeom prst="rect">
            <a:avLst/>
          </a:prstGeom>
        </p:spPr>
      </p:pic>
      <p:sp>
        <p:nvSpPr>
          <p:cNvPr id="11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7938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chemeClr val="bg1"/>
                </a:solidFill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7938"/>
            <a:ext cx="4113213" cy="365125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chemeClr val="bg1"/>
                </a:solidFill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13" name="Google Shape;8;p1"/>
          <p:cNvSpPr txBox="1">
            <a:spLocks noGrp="1"/>
          </p:cNvSpPr>
          <p:nvPr>
            <p:ph type="sldNum" idx="4"/>
          </p:nvPr>
        </p:nvSpPr>
        <p:spPr>
          <a:xfrm>
            <a:off x="11102801" y="6131354"/>
            <a:ext cx="731505" cy="5249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r" rtl="0">
              <a:buNone/>
              <a:defRPr sz="1733">
                <a:solidFill>
                  <a:srgbClr val="088F9E"/>
                </a:solidFill>
                <a:latin typeface="Calibri" panose="020F0502020204030204" pitchFamily="34" charset="0"/>
                <a:ea typeface="Inter-Regular"/>
                <a:cs typeface="Calibri" panose="020F0502020204030204" pitchFamily="34" charset="0"/>
                <a:sym typeface="Inter-Regular"/>
              </a:defRPr>
            </a:lvl1pPr>
            <a:lvl2pPr lvl="1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2pPr>
            <a:lvl3pPr lvl="2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3pPr>
            <a:lvl4pPr lvl="3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4pPr>
            <a:lvl5pPr lvl="4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5pPr>
            <a:lvl6pPr lvl="5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6pPr>
            <a:lvl7pPr lvl="6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7pPr>
            <a:lvl8pPr lvl="7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8pPr>
            <a:lvl9pPr lvl="8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 dirty="0"/>
          </a:p>
        </p:txBody>
      </p:sp>
    </p:spTree>
    <p:extLst>
      <p:ext uri="{BB962C8B-B14F-4D97-AF65-F5344CB8AC3E}">
        <p14:creationId xmlns:p14="http://schemas.microsoft.com/office/powerpoint/2010/main" val="29616637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7000" b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0411" cy="6859588"/>
          </a:xfrm>
          <a:prstGeom prst="rect">
            <a:avLst/>
          </a:prstGeom>
        </p:spPr>
      </p:pic>
      <p:sp>
        <p:nvSpPr>
          <p:cNvPr id="14" name="직사각형 3">
            <a:extLst>
              <a:ext uri="{FF2B5EF4-FFF2-40B4-BE49-F238E27FC236}">
                <a16:creationId xmlns:a16="http://schemas.microsoft.com/office/drawing/2014/main" id="{0AC05B60-4D61-2B4F-BCB8-0689A6065731}"/>
              </a:ext>
            </a:extLst>
          </p:cNvPr>
          <p:cNvSpPr/>
          <p:nvPr/>
        </p:nvSpPr>
        <p:spPr>
          <a:xfrm>
            <a:off x="1" y="0"/>
            <a:ext cx="12190412" cy="6896336"/>
          </a:xfrm>
          <a:prstGeom prst="rect">
            <a:avLst/>
          </a:prstGeom>
          <a:solidFill>
            <a:schemeClr val="bg1">
              <a:alpha val="3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x-none" altLang="en-US" dirty="0">
              <a:solidFill>
                <a:srgbClr val="009DD9"/>
              </a:solidFill>
              <a:latin typeface="Calibri" panose="020F0502020204030204" pitchFamily="34" charset="0"/>
            </a:endParaRPr>
          </a:p>
        </p:txBody>
      </p:sp>
      <p:sp>
        <p:nvSpPr>
          <p:cNvPr id="15" name="직사각형 3">
            <a:extLst>
              <a:ext uri="{FF2B5EF4-FFF2-40B4-BE49-F238E27FC236}">
                <a16:creationId xmlns:a16="http://schemas.microsoft.com/office/drawing/2014/main" id="{0AC05B60-4D61-2B4F-BCB8-0689A6065731}"/>
              </a:ext>
            </a:extLst>
          </p:cNvPr>
          <p:cNvSpPr/>
          <p:nvPr/>
        </p:nvSpPr>
        <p:spPr>
          <a:xfrm>
            <a:off x="1" y="-3850"/>
            <a:ext cx="12190412" cy="1874739"/>
          </a:xfrm>
          <a:prstGeom prst="rect">
            <a:avLst/>
          </a:prstGeom>
          <a:gradFill>
            <a:gsLst>
              <a:gs pos="0">
                <a:schemeClr val="lt1">
                  <a:alpha val="56000"/>
                </a:schemeClr>
              </a:gs>
              <a:gs pos="38000">
                <a:schemeClr val="lt1"/>
              </a:gs>
              <a:gs pos="100000">
                <a:schemeClr val="lt2">
                  <a:alpha val="0"/>
                </a:schemeClr>
              </a:gs>
            </a:gsLst>
            <a:lin ang="2700006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x-none" altLang="en-US" dirty="0">
              <a:solidFill>
                <a:srgbClr val="009DD9"/>
              </a:solidFill>
              <a:latin typeface="Calibri" panose="020F0502020204030204" pitchFamily="34" charset="0"/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1049138" y="2604112"/>
            <a:ext cx="10476111" cy="1091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spcFirstLastPara="1" vert="horz" wrap="square" lIns="132741" tIns="66371" rIns="132741" bIns="66371" numCol="1" rtlCol="0" anchor="t" anchorCtr="0" compatLnSpc="1">
            <a:prstTxWarp prst="textNoShape">
              <a:avLst/>
            </a:prstTxWarp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defTabSz="746568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hlink"/>
              </a:buClr>
              <a:buSzPts val="3200"/>
              <a:buFont typeface="굴림체" pitchFamily="49" charset="-127"/>
              <a:buNone/>
              <a:defRPr lang="ko-KR" altLang="en-US" sz="5399" b="0" i="0" u="none" strike="noStrike" kern="1200" cap="none" baseline="0" dirty="0">
                <a:solidFill>
                  <a:srgbClr val="386907"/>
                </a:solidFill>
                <a:effectLst/>
                <a:latin typeface="+mj-lt"/>
                <a:ea typeface="맑은 고딕" pitchFamily="50" charset="-127"/>
                <a:cs typeface="+mj-cs"/>
                <a:sym typeface="Inter-Regular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9pPr>
          </a:lstStyle>
          <a:p>
            <a:r>
              <a:rPr lang="en-US" sz="3600" b="1" dirty="0">
                <a:solidFill>
                  <a:srgbClr val="088F9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Financing for regulatory independence:</a:t>
            </a:r>
          </a:p>
          <a:p>
            <a:r>
              <a:rPr lang="en-US" sz="3600" b="1" dirty="0">
                <a:solidFill>
                  <a:srgbClr val="088F9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 multi-jurisdictional perspective</a:t>
            </a:r>
          </a:p>
          <a:p>
            <a:endParaRPr lang="en-US" sz="2800" b="1" dirty="0">
              <a:solidFill>
                <a:srgbClr val="088F9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2800" b="1" dirty="0">
                <a:solidFill>
                  <a:srgbClr val="088F9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Dr. Jennifer Chen</a:t>
            </a:r>
          </a:p>
          <a:p>
            <a:r>
              <a:rPr lang="en-US" sz="2800" b="1" dirty="0">
                <a:solidFill>
                  <a:srgbClr val="088F9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Principal, Global Power</a:t>
            </a:r>
          </a:p>
          <a:p>
            <a:r>
              <a:rPr lang="en-US" sz="2800" b="1" dirty="0">
                <a:solidFill>
                  <a:srgbClr val="088F9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Regulatory Assistance Project</a:t>
            </a:r>
          </a:p>
        </p:txBody>
      </p:sp>
      <p:sp>
        <p:nvSpPr>
          <p:cNvPr id="12" name="직사각형 3">
            <a:extLst>
              <a:ext uri="{FF2B5EF4-FFF2-40B4-BE49-F238E27FC236}">
                <a16:creationId xmlns:a16="http://schemas.microsoft.com/office/drawing/2014/main" id="{0AC05B60-4D61-2B4F-BCB8-0689A6065731}"/>
              </a:ext>
            </a:extLst>
          </p:cNvPr>
          <p:cNvSpPr/>
          <p:nvPr/>
        </p:nvSpPr>
        <p:spPr>
          <a:xfrm flipV="1">
            <a:off x="1" y="1854588"/>
            <a:ext cx="12190412" cy="45719"/>
          </a:xfrm>
          <a:prstGeom prst="rect">
            <a:avLst/>
          </a:prstGeom>
          <a:solidFill>
            <a:srgbClr val="44B5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x-none" altLang="en-US" dirty="0">
              <a:solidFill>
                <a:srgbClr val="009DD9"/>
              </a:solidFill>
              <a:latin typeface="Calibri" panose="020F0502020204030204" pitchFamily="34" charset="0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925794" y="432250"/>
            <a:ext cx="10374269" cy="1210062"/>
            <a:chOff x="925794" y="432250"/>
            <a:chExt cx="10374269" cy="1210062"/>
          </a:xfrm>
        </p:grpSpPr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94450" y="432250"/>
              <a:ext cx="3805613" cy="1159416"/>
            </a:xfrm>
            <a:prstGeom prst="rect">
              <a:avLst/>
            </a:prstGeom>
          </p:spPr>
        </p:pic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5794" y="432250"/>
              <a:ext cx="4323072" cy="121006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7894228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B5B0E4-36B3-6582-45F3-6A8E151892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itle 23">
            <a:extLst>
              <a:ext uri="{FF2B5EF4-FFF2-40B4-BE49-F238E27FC236}">
                <a16:creationId xmlns:a16="http://schemas.microsoft.com/office/drawing/2014/main" id="{BBF5D09E-F8A8-E67A-4288-7999C016EC9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3971" y="247087"/>
            <a:ext cx="10350938" cy="863070"/>
          </a:xfrm>
        </p:spPr>
        <p:txBody>
          <a:bodyPr/>
          <a:lstStyle/>
          <a:p>
            <a:r>
              <a:rPr lang="en-US" dirty="0"/>
              <a:t>Regulatory independence in multi-jurisdictional regions </a:t>
            </a:r>
          </a:p>
        </p:txBody>
      </p:sp>
      <p:sp>
        <p:nvSpPr>
          <p:cNvPr id="25" name="Subtitle 24">
            <a:extLst>
              <a:ext uri="{FF2B5EF4-FFF2-40B4-BE49-F238E27FC236}">
                <a16:creationId xmlns:a16="http://schemas.microsoft.com/office/drawing/2014/main" id="{FF3D1972-5FD3-E546-1C64-6543626A272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9186" y="1181100"/>
            <a:ext cx="11774214" cy="5251231"/>
          </a:xfrm>
        </p:spPr>
        <p:txBody>
          <a:bodyPr/>
          <a:lstStyle/>
          <a:p>
            <a:r>
              <a:rPr lang="en-US" sz="2800" dirty="0"/>
              <a:t>Ability to make evidence-based rational decisions impartial from political &amp; market pressures</a:t>
            </a:r>
          </a:p>
          <a:p>
            <a:pPr lvl="1"/>
            <a:r>
              <a:rPr lang="en-US" sz="2400" dirty="0"/>
              <a:t>Ensure investor confidence needed for capital-intensive infrastructure, technology neutral competitive markets, consumer protection</a:t>
            </a:r>
          </a:p>
          <a:p>
            <a:r>
              <a:rPr lang="en-US" sz="2800" dirty="0"/>
              <a:t>Self-sufficient finance key to regulator capacity to promote these goals</a:t>
            </a:r>
          </a:p>
          <a:p>
            <a:r>
              <a:rPr lang="en-US" sz="2800" dirty="0"/>
              <a:t>Financial support to independent decision making can take on other dimensions as regulatory authorities participate in regional institutions</a:t>
            </a:r>
          </a:p>
          <a:p>
            <a:r>
              <a:rPr lang="en-US" sz="2800" dirty="0"/>
              <a:t>Consider the context of energy regulation split between state &amp; regional / federal jurisdictions in the US </a:t>
            </a:r>
          </a:p>
          <a:p>
            <a:pPr lvl="1"/>
            <a:r>
              <a:rPr lang="en-US" sz="2400" dirty="0"/>
              <a:t>Independent state public utility commissions oversee in-state infrastructure expansion and retail rates</a:t>
            </a:r>
          </a:p>
          <a:p>
            <a:pPr lvl="1"/>
            <a:r>
              <a:rPr lang="en-US" sz="2400" dirty="0"/>
              <a:t>Regulation of interstate energy sales and infrastructure falls under federal authority</a:t>
            </a:r>
          </a:p>
        </p:txBody>
      </p:sp>
    </p:spTree>
    <p:extLst>
      <p:ext uri="{BB962C8B-B14F-4D97-AF65-F5344CB8AC3E}">
        <p14:creationId xmlns:p14="http://schemas.microsoft.com/office/powerpoint/2010/main" val="9278278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A6F697-E3A2-73CE-4AE9-72AF583738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itle 23">
            <a:extLst>
              <a:ext uri="{FF2B5EF4-FFF2-40B4-BE49-F238E27FC236}">
                <a16:creationId xmlns:a16="http://schemas.microsoft.com/office/drawing/2014/main" id="{BA54A146-67CD-EB0D-4321-F3AD6A2A8C2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8800" y="318030"/>
            <a:ext cx="9861550" cy="558270"/>
          </a:xfrm>
        </p:spPr>
        <p:txBody>
          <a:bodyPr/>
          <a:lstStyle/>
          <a:p>
            <a:r>
              <a:rPr lang="en-US" dirty="0"/>
              <a:t>Independence at state, regional &amp; federal</a:t>
            </a:r>
          </a:p>
        </p:txBody>
      </p:sp>
      <p:sp>
        <p:nvSpPr>
          <p:cNvPr id="25" name="Subtitle 24">
            <a:extLst>
              <a:ext uri="{FF2B5EF4-FFF2-40B4-BE49-F238E27FC236}">
                <a16:creationId xmlns:a16="http://schemas.microsoft.com/office/drawing/2014/main" id="{4C52E0B0-5E57-0AA5-BA9C-45F5B7A703E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8126" y="1181100"/>
            <a:ext cx="11725274" cy="5360458"/>
          </a:xfrm>
        </p:spPr>
        <p:txBody>
          <a:bodyPr/>
          <a:lstStyle/>
          <a:p>
            <a:r>
              <a:rPr lang="en-US" sz="2800" dirty="0"/>
              <a:t>Federal Energy Regulatory Commission (FERC) as an independent agency has been less susceptible to political pressure compared to executive agencies</a:t>
            </a:r>
          </a:p>
          <a:p>
            <a:pPr lvl="1"/>
            <a:r>
              <a:rPr lang="en-US" sz="2400" dirty="0"/>
              <a:t>Recent court decision will test that: </a:t>
            </a:r>
            <a:r>
              <a:rPr lang="en-US" sz="2400" i="1" dirty="0"/>
              <a:t>Trump v. Slaughter</a:t>
            </a:r>
            <a:r>
              <a:rPr lang="en-US" sz="2400" dirty="0"/>
              <a:t> -- president may fire commissioners of independent federal agencies without cause</a:t>
            </a:r>
          </a:p>
          <a:p>
            <a:r>
              <a:rPr lang="en-US" sz="2800" dirty="0"/>
              <a:t>Independence at regional/state levels could mitigate pressure </a:t>
            </a:r>
          </a:p>
          <a:p>
            <a:r>
              <a:rPr lang="en-US" sz="2800" dirty="0"/>
              <a:t>Regional Transmission Organizations (RTOs) have mandates for independent decision making</a:t>
            </a:r>
          </a:p>
          <a:p>
            <a:pPr lvl="1"/>
            <a:r>
              <a:rPr lang="en-US" sz="2400" dirty="0"/>
              <a:t>RTOs are public utilities under the Federal Power Act (FPA)</a:t>
            </a:r>
          </a:p>
          <a:p>
            <a:pPr lvl="2"/>
            <a:r>
              <a:rPr lang="en-US" sz="2000" dirty="0"/>
              <a:t>FPA Section 205: utility file tariffs that go into effect within 60 days unless FERC acts to find them to be unlawful</a:t>
            </a:r>
            <a:endParaRPr lang="en-US" sz="2200" dirty="0"/>
          </a:p>
          <a:p>
            <a:pPr lvl="1"/>
            <a:r>
              <a:rPr lang="en-US" sz="2400" dirty="0"/>
              <a:t>RTOs conduct stakeholder processes to shape market rule and transmission planning proposals</a:t>
            </a:r>
          </a:p>
        </p:txBody>
      </p:sp>
    </p:spTree>
    <p:extLst>
      <p:ext uri="{BB962C8B-B14F-4D97-AF65-F5344CB8AC3E}">
        <p14:creationId xmlns:p14="http://schemas.microsoft.com/office/powerpoint/2010/main" val="17129319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B7C6B2-536B-3CF8-2268-FA54CFC6F8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4823A42-C8C9-BF91-38FF-E0732CF8626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12" t="2531" r="4843" b="3074"/>
          <a:stretch>
            <a:fillRect/>
          </a:stretch>
        </p:blipFill>
        <p:spPr>
          <a:xfrm>
            <a:off x="0" y="-214412"/>
            <a:ext cx="12190413" cy="7680960"/>
          </a:xfrm>
          <a:prstGeom prst="rect">
            <a:avLst/>
          </a:prstGeom>
        </p:spPr>
      </p:pic>
      <p:sp>
        <p:nvSpPr>
          <p:cNvPr id="24" name="Title 23">
            <a:extLst>
              <a:ext uri="{FF2B5EF4-FFF2-40B4-BE49-F238E27FC236}">
                <a16:creationId xmlns:a16="http://schemas.microsoft.com/office/drawing/2014/main" id="{A0D613B4-4BE5-C384-63AF-55CC7FE315D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8801" y="55274"/>
            <a:ext cx="10182772" cy="558270"/>
          </a:xfrm>
        </p:spPr>
        <p:txBody>
          <a:bodyPr/>
          <a:lstStyle/>
          <a:p>
            <a:r>
              <a:rPr lang="en-US" dirty="0"/>
              <a:t>Independence of Regional Transmission Organizations</a:t>
            </a:r>
          </a:p>
        </p:txBody>
      </p:sp>
      <p:sp>
        <p:nvSpPr>
          <p:cNvPr id="25" name="Subtitle 24">
            <a:extLst>
              <a:ext uri="{FF2B5EF4-FFF2-40B4-BE49-F238E27FC236}">
                <a16:creationId xmlns:a16="http://schemas.microsoft.com/office/drawing/2014/main" id="{242EEA59-FDE9-B0A7-7B88-15F67229F7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3350" y="752475"/>
            <a:ext cx="7924799" cy="6363028"/>
          </a:xfrm>
          <a:solidFill>
            <a:schemeClr val="bg1"/>
          </a:solidFill>
        </p:spPr>
        <p:txBody>
          <a:bodyPr/>
          <a:lstStyle/>
          <a:p>
            <a:r>
              <a:rPr lang="en-US" sz="2800" dirty="0"/>
              <a:t>FERC Order 2000: RTOs must be financially &amp; operationally independent</a:t>
            </a:r>
          </a:p>
          <a:p>
            <a:pPr lvl="1"/>
            <a:r>
              <a:rPr lang="en-US" sz="2400" dirty="0"/>
              <a:t>RTOs, employees, non-stakeholder directors cannot have any financial interests in any market participants</a:t>
            </a:r>
          </a:p>
          <a:p>
            <a:pPr lvl="1"/>
            <a:r>
              <a:rPr lang="en-US" sz="2400" dirty="0"/>
              <a:t>RTOs must have </a:t>
            </a:r>
          </a:p>
          <a:p>
            <a:pPr lvl="2"/>
            <a:r>
              <a:rPr lang="en-US" sz="2200" dirty="0"/>
              <a:t>A decision-making process independent of market participant control</a:t>
            </a:r>
          </a:p>
          <a:p>
            <a:pPr lvl="2"/>
            <a:r>
              <a:rPr lang="en-US" sz="2200" dirty="0"/>
              <a:t>Exclusive and independent authority to file changes to its transmission tariff under FPA section 205</a:t>
            </a:r>
          </a:p>
          <a:p>
            <a:r>
              <a:rPr lang="en-US" sz="2800" dirty="0"/>
              <a:t>FERC requires all RTOs to all have market monitors</a:t>
            </a:r>
          </a:p>
          <a:p>
            <a:pPr lvl="1"/>
            <a:r>
              <a:rPr lang="en-US" sz="2400" dirty="0"/>
              <a:t>Most are independent external market monitors (IMMs)</a:t>
            </a:r>
          </a:p>
          <a:p>
            <a:pPr lvl="1"/>
            <a:r>
              <a:rPr lang="en-US" sz="2400" dirty="0"/>
              <a:t>Can monitor the RTO and its market participants, identify market design flaws, and assess proposals and estimate cost/benefit of alternatives</a:t>
            </a:r>
          </a:p>
        </p:txBody>
      </p:sp>
    </p:spTree>
    <p:extLst>
      <p:ext uri="{BB962C8B-B14F-4D97-AF65-F5344CB8AC3E}">
        <p14:creationId xmlns:p14="http://schemas.microsoft.com/office/powerpoint/2010/main" val="16896371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29B8277-8DF6-5D2A-C37F-94AAC5F39D0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61926" y="1074657"/>
            <a:ext cx="3222297" cy="5565857"/>
          </a:xfrm>
        </p:spPr>
        <p:txBody>
          <a:bodyPr/>
          <a:lstStyle/>
          <a:p>
            <a:r>
              <a:rPr lang="en-US" sz="2000" b="1" dirty="0"/>
              <a:t>FERC</a:t>
            </a:r>
            <a:r>
              <a:rPr lang="en-US" sz="2000" dirty="0"/>
              <a:t>: self-funded from regulated entities</a:t>
            </a:r>
          </a:p>
          <a:p>
            <a:r>
              <a:rPr lang="en-US" sz="2000" dirty="0"/>
              <a:t>Annual charges assessed on public utilities, gas pipelines, oil pipelines, hydroelectric projects proportional to size, usage, volume</a:t>
            </a:r>
          </a:p>
          <a:p>
            <a:r>
              <a:rPr lang="en-US" sz="2000" dirty="0"/>
              <a:t>Transaction-based charges for applications, petitions (rate approvals or declaratory orders), etc.</a:t>
            </a:r>
          </a:p>
          <a:p>
            <a:r>
              <a:rPr lang="en-US" sz="2000" dirty="0"/>
              <a:t>Budget: </a:t>
            </a:r>
            <a:r>
              <a:rPr lang="en-US" sz="2000" b="1" dirty="0"/>
              <a:t>$520M </a:t>
            </a:r>
            <a:r>
              <a:rPr lang="en-US" sz="2000" dirty="0"/>
              <a:t>(FY 2026)</a:t>
            </a:r>
          </a:p>
          <a:p>
            <a:r>
              <a:rPr lang="en-US" sz="2000" dirty="0"/>
              <a:t>Employs ~</a:t>
            </a:r>
            <a:r>
              <a:rPr lang="en-US" sz="2000" b="1" dirty="0"/>
              <a:t>1,500</a:t>
            </a:r>
            <a:r>
              <a:rPr lang="en-US" sz="2000" dirty="0"/>
              <a:t> full-time staff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6B0FD3-39F9-0474-7202-9064A339578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525625" y="1074657"/>
            <a:ext cx="8664787" cy="5765882"/>
          </a:xfrm>
        </p:spPr>
        <p:txBody>
          <a:bodyPr/>
          <a:lstStyle/>
          <a:p>
            <a:r>
              <a:rPr lang="en-US" sz="2000" b="1" dirty="0"/>
              <a:t>RTOs</a:t>
            </a:r>
            <a:r>
              <a:rPr lang="en-US" sz="2000" dirty="0"/>
              <a:t>: revenue-neutral – fees cover operational, administrative, capital expenses </a:t>
            </a:r>
          </a:p>
          <a:p>
            <a:r>
              <a:rPr lang="en-US" sz="2000" dirty="0"/>
              <a:t>RTO tariffs fund IMMs, consumer advocate organizations, regional states committees participating in their stakeholder processes</a:t>
            </a:r>
          </a:p>
          <a:p>
            <a:r>
              <a:rPr lang="en-US" sz="2000" dirty="0"/>
              <a:t>Example: </a:t>
            </a:r>
            <a:r>
              <a:rPr lang="en-US" sz="2000" b="1" dirty="0"/>
              <a:t>PJM</a:t>
            </a:r>
            <a:r>
              <a:rPr lang="en-US" sz="2000" dirty="0"/>
              <a:t> </a:t>
            </a:r>
          </a:p>
          <a:p>
            <a:pPr lvl="1"/>
            <a:r>
              <a:rPr lang="en-US" sz="1800" dirty="0"/>
              <a:t>Serves ~ </a:t>
            </a:r>
            <a:r>
              <a:rPr lang="en-US" sz="1800" b="1" dirty="0"/>
              <a:t>18% </a:t>
            </a:r>
            <a:r>
              <a:rPr lang="en-US" sz="1800" dirty="0"/>
              <a:t>of US total electricity load </a:t>
            </a:r>
          </a:p>
          <a:p>
            <a:pPr lvl="1"/>
            <a:r>
              <a:rPr lang="en-US" sz="1800" dirty="0"/>
              <a:t>Services that it transacts ~ </a:t>
            </a:r>
            <a:r>
              <a:rPr lang="en-US" sz="1800" b="1" dirty="0"/>
              <a:t>$80B</a:t>
            </a:r>
            <a:endParaRPr lang="en-US" sz="1600" b="1" dirty="0"/>
          </a:p>
          <a:p>
            <a:r>
              <a:rPr lang="en-US" sz="2000" dirty="0"/>
              <a:t>Fees scale with the services members use: ~</a:t>
            </a:r>
            <a:r>
              <a:rPr lang="en-US" sz="2000" b="1" dirty="0"/>
              <a:t>$380M</a:t>
            </a:r>
            <a:r>
              <a:rPr lang="en-US" sz="2000" dirty="0"/>
              <a:t> (2025)</a:t>
            </a:r>
          </a:p>
          <a:p>
            <a:r>
              <a:rPr lang="en-US" sz="2000" dirty="0"/>
              <a:t>&gt; </a:t>
            </a:r>
            <a:r>
              <a:rPr lang="en-US" sz="2000" b="1" dirty="0"/>
              <a:t>1,000</a:t>
            </a:r>
            <a:r>
              <a:rPr lang="en-US" sz="2000" dirty="0"/>
              <a:t> employees</a:t>
            </a:r>
          </a:p>
          <a:p>
            <a:r>
              <a:rPr lang="en-US" sz="2000" b="1" dirty="0"/>
              <a:t>IMM</a:t>
            </a:r>
            <a:r>
              <a:rPr lang="en-US" sz="2000" dirty="0"/>
              <a:t>: funded by market participants related to usage, which includes energy delivered (MWh) ~</a:t>
            </a:r>
            <a:r>
              <a:rPr lang="en-US" sz="2000" b="1" dirty="0"/>
              <a:t>$15M </a:t>
            </a:r>
            <a:r>
              <a:rPr lang="en-US" sz="2000" dirty="0"/>
              <a:t>per year</a:t>
            </a:r>
          </a:p>
          <a:p>
            <a:r>
              <a:rPr lang="en-US" sz="2000" b="1" dirty="0"/>
              <a:t>Organization of PJM States</a:t>
            </a:r>
            <a:r>
              <a:rPr lang="en-US" sz="2000" dirty="0"/>
              <a:t>: funded via rate scaling with the energy delivered ($0.0014 per MWh) ~</a:t>
            </a:r>
            <a:r>
              <a:rPr lang="en-US" sz="2000" b="1" dirty="0"/>
              <a:t>$1M</a:t>
            </a:r>
            <a:r>
              <a:rPr lang="en-US" sz="2000" dirty="0"/>
              <a:t> annually</a:t>
            </a:r>
          </a:p>
          <a:p>
            <a:r>
              <a:rPr lang="en-US" sz="2000" b="1" dirty="0"/>
              <a:t>Consumer Advocates of PJM States</a:t>
            </a:r>
            <a:r>
              <a:rPr lang="en-US" sz="2000" dirty="0"/>
              <a:t>: similarly funded ($0.0007 per MWh) ~</a:t>
            </a:r>
            <a:r>
              <a:rPr lang="en-US" sz="2000" b="1" dirty="0"/>
              <a:t>$500K</a:t>
            </a:r>
            <a:r>
              <a:rPr lang="en-US" sz="2000" dirty="0"/>
              <a:t> per year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F872DFCC-2EF1-33D6-B5D0-427D3DDD474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1475" y="19049"/>
            <a:ext cx="8763098" cy="819937"/>
          </a:xfrm>
          <a:noFill/>
        </p:spPr>
        <p:txBody>
          <a:bodyPr/>
          <a:lstStyle/>
          <a:p>
            <a:r>
              <a:rPr lang="en-US" dirty="0"/>
              <a:t>Diversified revenue across decision-making layers</a:t>
            </a:r>
          </a:p>
        </p:txBody>
      </p:sp>
    </p:spTree>
    <p:extLst>
      <p:ext uri="{BB962C8B-B14F-4D97-AF65-F5344CB8AC3E}">
        <p14:creationId xmlns:p14="http://schemas.microsoft.com/office/powerpoint/2010/main" val="35896503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itle 23"/>
          <p:cNvSpPr>
            <a:spLocks noGrp="1"/>
          </p:cNvSpPr>
          <p:nvPr>
            <p:ph type="ctrTitle"/>
          </p:nvPr>
        </p:nvSpPr>
        <p:spPr>
          <a:xfrm>
            <a:off x="485775" y="308504"/>
            <a:ext cx="9382125" cy="685799"/>
          </a:xfrm>
        </p:spPr>
        <p:txBody>
          <a:bodyPr/>
          <a:lstStyle/>
          <a:p>
            <a:r>
              <a:rPr lang="en-US" dirty="0"/>
              <a:t>Leveraging independent regional institutions</a:t>
            </a:r>
          </a:p>
        </p:txBody>
      </p:sp>
      <p:sp>
        <p:nvSpPr>
          <p:cNvPr id="25" name="Subtitle 24"/>
          <p:cNvSpPr>
            <a:spLocks noGrp="1"/>
          </p:cNvSpPr>
          <p:nvPr>
            <p:ph type="subTitle" idx="1"/>
          </p:nvPr>
        </p:nvSpPr>
        <p:spPr>
          <a:xfrm>
            <a:off x="405353" y="1271015"/>
            <a:ext cx="11378152" cy="5158065"/>
          </a:xfrm>
        </p:spPr>
        <p:txBody>
          <a:bodyPr/>
          <a:lstStyle/>
          <a:p>
            <a:r>
              <a:rPr lang="en-US" sz="2800" dirty="0"/>
              <a:t>RTOs &amp; IMMs can:</a:t>
            </a:r>
          </a:p>
          <a:p>
            <a:pPr lvl="1"/>
            <a:r>
              <a:rPr lang="en-US" sz="2400" dirty="0"/>
              <a:t>Identify market flaws, propose rule changes, model impacts, study alternatives, estimate costs and benefits</a:t>
            </a:r>
          </a:p>
          <a:p>
            <a:pPr lvl="1"/>
            <a:r>
              <a:rPr lang="en-US" sz="2400" dirty="0"/>
              <a:t>Conduct training sessions, answer technical questions, incorporate stakeholder inputs on assumptions and scenarios in modeling</a:t>
            </a:r>
          </a:p>
          <a:p>
            <a:r>
              <a:rPr lang="en-US" sz="2800" dirty="0"/>
              <a:t>Important: </a:t>
            </a:r>
          </a:p>
          <a:p>
            <a:pPr lvl="1"/>
            <a:r>
              <a:rPr lang="en-US" sz="2400" dirty="0"/>
              <a:t>Transparent stakeholder processes that enable state &amp; public interest organizations to help shape decisions</a:t>
            </a:r>
          </a:p>
          <a:p>
            <a:pPr lvl="1"/>
            <a:r>
              <a:rPr lang="en-US" sz="2400" dirty="0"/>
              <a:t>Funding state and consumer advocate organizations to participate in RTO processes -- they can perform studies and propose improvements</a:t>
            </a:r>
          </a:p>
          <a:p>
            <a:r>
              <a:rPr lang="en-US" sz="2800" dirty="0"/>
              <a:t>Studies and stakeholder perspectives can feed into FERC decision making, which is required to be based on record evidence</a:t>
            </a:r>
          </a:p>
        </p:txBody>
      </p:sp>
    </p:spTree>
    <p:extLst>
      <p:ext uri="{BB962C8B-B14F-4D97-AF65-F5344CB8AC3E}">
        <p14:creationId xmlns:p14="http://schemas.microsoft.com/office/powerpoint/2010/main" val="7758336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39EDBB-6226-92EC-2CBD-800B721689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itle 23">
            <a:extLst>
              <a:ext uri="{FF2B5EF4-FFF2-40B4-BE49-F238E27FC236}">
                <a16:creationId xmlns:a16="http://schemas.microsoft.com/office/drawing/2014/main" id="{304F6226-91A0-0995-BBDB-E6F17937E34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5775" y="228600"/>
            <a:ext cx="9420225" cy="765703"/>
          </a:xfrm>
          <a:solidFill>
            <a:schemeClr val="bg1"/>
          </a:solidFill>
        </p:spPr>
        <p:txBody>
          <a:bodyPr/>
          <a:lstStyle/>
          <a:p>
            <a:r>
              <a:rPr lang="en-US" dirty="0"/>
              <a:t>Regional institutions can supplement capacity but also require careful governance design</a:t>
            </a:r>
          </a:p>
        </p:txBody>
      </p:sp>
      <p:sp>
        <p:nvSpPr>
          <p:cNvPr id="25" name="Subtitle 24">
            <a:extLst>
              <a:ext uri="{FF2B5EF4-FFF2-40B4-BE49-F238E27FC236}">
                <a16:creationId xmlns:a16="http://schemas.microsoft.com/office/drawing/2014/main" id="{352A7F29-F009-27A3-8558-9E05F8AADA2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2875" y="1051676"/>
            <a:ext cx="11915775" cy="4791075"/>
          </a:xfrm>
        </p:spPr>
        <p:txBody>
          <a:bodyPr/>
          <a:lstStyle/>
          <a:p>
            <a:r>
              <a:rPr lang="en-US" sz="2800" dirty="0"/>
              <a:t>Benefits to resource sharing, but governance &amp; stakeholder processes should facilitate decision making between regulators across states, especially when their energy policies conflict with each other’s or market forces</a:t>
            </a:r>
          </a:p>
          <a:p>
            <a:pPr lvl="1"/>
            <a:r>
              <a:rPr lang="en-US" sz="2400" dirty="0"/>
              <a:t>Can include clarifying roles for different authorities and ensuring the decision-making process enables a subset of states to pay for what they need instead of allowing a lack of consensus to prevent action</a:t>
            </a:r>
          </a:p>
          <a:p>
            <a:r>
              <a:rPr lang="en-US" sz="2800" dirty="0"/>
              <a:t>FERC weighs a broader range of stakeholder comments submitted to its public decision-making record compared to RTOs</a:t>
            </a:r>
          </a:p>
          <a:p>
            <a:pPr lvl="1"/>
            <a:r>
              <a:rPr lang="en-US" sz="2400" dirty="0"/>
              <a:t>Relying more on RTOs to shape rules elevates the importance of better incorporating a broader range of perspectives in decision making</a:t>
            </a:r>
          </a:p>
          <a:p>
            <a:r>
              <a:rPr lang="en-US" sz="2800" dirty="0"/>
              <a:t>Governance reform is a work in progress</a:t>
            </a:r>
          </a:p>
          <a:p>
            <a:pPr lvl="1"/>
            <a:r>
              <a:rPr lang="en-US" sz="2400" dirty="0"/>
              <a:t>FERC’s proceeding seeking to improve PJM’s governance offers lessons applicable to other regions seeking to improve cross-border institutions</a:t>
            </a:r>
          </a:p>
        </p:txBody>
      </p:sp>
    </p:spTree>
    <p:extLst>
      <p:ext uri="{BB962C8B-B14F-4D97-AF65-F5344CB8AC3E}">
        <p14:creationId xmlns:p14="http://schemas.microsoft.com/office/powerpoint/2010/main" val="31588835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Thank you!</a:t>
            </a:r>
            <a:br>
              <a:rPr lang="en-US" dirty="0"/>
            </a:br>
            <a:r>
              <a:rPr lang="en-US" dirty="0"/>
              <a:t>jechen@raponline.org</a:t>
            </a:r>
          </a:p>
        </p:txBody>
      </p:sp>
      <p:sp>
        <p:nvSpPr>
          <p:cNvPr id="13" name="Subtitle 1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b="1" dirty="0">
                <a:solidFill>
                  <a:srgbClr val="088F9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www.raponline.org/experts/jennifer-chen/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9531720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_Layout_A.potx" id="{39357919-00BF-4C1C-A87D-41BFFECE8E9C}" vid="{BBEB27A1-AEBE-417E-81A2-D0BBD5F55F57}"/>
    </a:ext>
  </a:extLst>
</a:theme>
</file>

<file path=ppt/theme/theme2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_Layout_A.potx" id="{39357919-00BF-4C1C-A87D-41BFFECE8E9C}" vid="{8C226875-6CD7-40DC-AAE8-E9C3AF57E372}"/>
    </a:ext>
  </a:extLst>
</a:theme>
</file>

<file path=ppt/theme/theme3.xml><?xml version="1.0" encoding="utf-8"?>
<a:theme xmlns:a="http://schemas.openxmlformats.org/drawingml/2006/main" name="4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_Layout_A.potx" id="{39357919-00BF-4C1C-A87D-41BFFECE8E9C}" vid="{F0F02B73-0467-4569-997D-96681EADD5CA}"/>
    </a:ext>
  </a:extLst>
</a:theme>
</file>

<file path=ppt/theme/theme4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4590</TotalTime>
  <Words>777</Words>
  <Application>Microsoft Office PowerPoint</Application>
  <PresentationFormat>Custom</PresentationFormat>
  <Paragraphs>64</Paragraphs>
  <Slides>8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8</vt:i4>
      </vt:variant>
    </vt:vector>
  </HeadingPairs>
  <TitlesOfParts>
    <vt:vector size="14" baseType="lpstr">
      <vt:lpstr>Calibri</vt:lpstr>
      <vt:lpstr>Arial</vt:lpstr>
      <vt:lpstr>Inter-Regular</vt:lpstr>
      <vt:lpstr>Custom Design</vt:lpstr>
      <vt:lpstr>1_Custom Design</vt:lpstr>
      <vt:lpstr>4_Custom Design</vt:lpstr>
      <vt:lpstr>PowerPoint Presentation</vt:lpstr>
      <vt:lpstr>Regulatory independence in multi-jurisdictional regions </vt:lpstr>
      <vt:lpstr>Independence at state, regional &amp; federal</vt:lpstr>
      <vt:lpstr>Independence of Regional Transmission Organizations</vt:lpstr>
      <vt:lpstr>Diversified revenue across decision-making layers</vt:lpstr>
      <vt:lpstr>Leveraging independent regional institutions</vt:lpstr>
      <vt:lpstr>Regional institutions can supplement capacity but also require careful governance design</vt:lpstr>
      <vt:lpstr>Thank you! jechen@raponline.org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Lena</dc:creator>
  <cp:lastModifiedBy>Jennifer Chen</cp:lastModifiedBy>
  <cp:revision>14</cp:revision>
  <dcterms:created xsi:type="dcterms:W3CDTF">2026-05-14T13:05:40Z</dcterms:created>
  <dcterms:modified xsi:type="dcterms:W3CDTF">2026-09-20T09:35:59Z</dcterms:modified>
</cp:coreProperties>
</file>